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8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F7FC"/>
    <a:srgbClr val="F07F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47" y="6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0C739-2A84-4E95-9910-4D8C010CCB2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04A472-4333-46AE-A4A1-A08024F60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191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83095"/>
            <a:ext cx="9144000" cy="232686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28E74-A668-4C3F-835D-0265A314430C}" type="datetime1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83A7-38DE-4FB9-A5E7-84F835832A4D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4A02974-15EB-E6C5-DC50-C2003DE1FD46}"/>
              </a:ext>
            </a:extLst>
          </p:cNvPr>
          <p:cNvGrpSpPr/>
          <p:nvPr userDrawn="1"/>
        </p:nvGrpSpPr>
        <p:grpSpPr>
          <a:xfrm>
            <a:off x="0" y="1874"/>
            <a:ext cx="12195335" cy="6856126"/>
            <a:chOff x="0" y="0"/>
            <a:chExt cx="12195335" cy="6856126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0B652201-6AA3-6328-E624-920EB73C152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9102"/>
            <a:stretch>
              <a:fillRect/>
            </a:stretch>
          </p:blipFill>
          <p:spPr>
            <a:xfrm>
              <a:off x="0" y="5423338"/>
              <a:ext cx="12195335" cy="1432788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18251A89-5D6F-B8F6-BB80-6BA056BDB3D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3630"/>
            <a:stretch>
              <a:fillRect/>
            </a:stretch>
          </p:blipFill>
          <p:spPr>
            <a:xfrm>
              <a:off x="0" y="0"/>
              <a:ext cx="12195335" cy="1122363"/>
            </a:xfrm>
            <a:prstGeom prst="rect">
              <a:avLst/>
            </a:prstGeom>
          </p:spPr>
        </p:pic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8DDF2107-9DF6-CBD3-40FA-2E7CF4532ABF}"/>
                </a:ext>
              </a:extLst>
            </p:cNvPr>
            <p:cNvSpPr/>
            <p:nvPr/>
          </p:nvSpPr>
          <p:spPr>
            <a:xfrm>
              <a:off x="10566400" y="5112029"/>
              <a:ext cx="1158240" cy="622617"/>
            </a:xfrm>
            <a:prstGeom prst="ellipse">
              <a:avLst/>
            </a:prstGeom>
            <a:solidFill>
              <a:srgbClr val="E8F7F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868BBAD-8124-6DE4-4C97-2CE9E0AA38CE}"/>
                </a:ext>
              </a:extLst>
            </p:cNvPr>
            <p:cNvSpPr/>
            <p:nvPr/>
          </p:nvSpPr>
          <p:spPr>
            <a:xfrm>
              <a:off x="10546080" y="5423337"/>
              <a:ext cx="434340" cy="370166"/>
            </a:xfrm>
            <a:prstGeom prst="ellipse">
              <a:avLst/>
            </a:prstGeom>
            <a:solidFill>
              <a:srgbClr val="E8F7F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BCA6543-02AA-F19F-5F65-135E508CEC3E}"/>
                </a:ext>
              </a:extLst>
            </p:cNvPr>
            <p:cNvSpPr/>
            <p:nvPr/>
          </p:nvSpPr>
          <p:spPr>
            <a:xfrm>
              <a:off x="11239500" y="5364480"/>
              <a:ext cx="434340" cy="370166"/>
            </a:xfrm>
            <a:prstGeom prst="ellipse">
              <a:avLst/>
            </a:prstGeom>
            <a:solidFill>
              <a:srgbClr val="E8F7F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</p:grpSp>
    </p:spTree>
    <p:extLst>
      <p:ext uri="{BB962C8B-B14F-4D97-AF65-F5344CB8AC3E}">
        <p14:creationId xmlns:p14="http://schemas.microsoft.com/office/powerpoint/2010/main" val="279667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72E7-4716-4234-B166-88575BA5B7DD}" type="datetime1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83A7-38DE-4FB9-A5E7-84F835832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90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1D5DF-0F50-41B6-9F82-57CD10EBFCBC}" type="datetime1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83A7-38DE-4FB9-A5E7-84F835832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097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CD99-3CAE-43C9-969F-6D04CE2C0C44}" type="datetime1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83A7-38DE-4FB9-A5E7-84F835832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44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F6D8-CDDB-4482-9A49-525EF731C4A4}" type="datetime1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83A7-38DE-4FB9-A5E7-84F835832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250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49C04-5018-4624-B093-5E3FE427B2C2}" type="datetime1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83A7-38DE-4FB9-A5E7-84F835832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16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E521F-FBE6-4241-9CD8-6BDF9EEB0E73}" type="datetime1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83A7-38DE-4FB9-A5E7-84F835832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226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89133-536C-4AA4-A9A0-4C176B7B0BA4}" type="datetime1">
              <a:rPr lang="en-US" smtClean="0"/>
              <a:t>9/18/2025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83A7-38DE-4FB9-A5E7-84F835832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463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943B9-74A6-4062-9E3F-A10C1A97988B}" type="datetime1">
              <a:rPr lang="en-US" smtClean="0"/>
              <a:t>9/18/2025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83A7-38DE-4FB9-A5E7-84F835832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855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D5FCD-3047-445B-8320-4F5C20E66EB8}" type="datetime1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83A7-38DE-4FB9-A5E7-84F835832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470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DBAF2-E75C-4798-AF44-36C9D497940E}" type="datetime1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83A7-38DE-4FB9-A5E7-84F835832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401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F9D21-A161-4A65-BF81-E0D974F32977}" type="datetime1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A83A7-38DE-4FB9-A5E7-84F835832A4D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40EACEE-4773-ADA4-8D21-6A305412CE8E}"/>
              </a:ext>
            </a:extLst>
          </p:cNvPr>
          <p:cNvGrpSpPr/>
          <p:nvPr userDrawn="1"/>
        </p:nvGrpSpPr>
        <p:grpSpPr>
          <a:xfrm>
            <a:off x="-1" y="1874"/>
            <a:ext cx="12195335" cy="6856126"/>
            <a:chOff x="-1" y="1874"/>
            <a:chExt cx="12195335" cy="6856126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1874"/>
              <a:ext cx="12195335" cy="6856126"/>
            </a:xfrm>
            <a:prstGeom prst="rect">
              <a:avLst/>
            </a:prstGeom>
          </p:spPr>
        </p:pic>
        <p:sp>
          <p:nvSpPr>
            <p:cNvPr id="14" name="Text Placeholder 9">
              <a:extLst>
                <a:ext uri="{FF2B5EF4-FFF2-40B4-BE49-F238E27FC236}">
                  <a16:creationId xmlns:a16="http://schemas.microsoft.com/office/drawing/2014/main" id="{C388CE6C-9362-4F8D-949A-D945D51F8D5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674817" y="478756"/>
              <a:ext cx="3427067" cy="549150"/>
            </a:xfrm>
            <a:prstGeom prst="rect">
              <a:avLst/>
            </a:prstGeom>
            <a:solidFill>
              <a:srgbClr val="E8F7FC"/>
            </a:solidFill>
            <a:ln>
              <a:solidFill>
                <a:srgbClr val="E8F7FC"/>
              </a:solidFill>
            </a:ln>
          </p:spPr>
          <p:txBody>
            <a:bodyPr>
              <a:no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000" b="1" kern="1200" baseline="300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000" dirty="0"/>
                <a:t>The 11th International Conference and Exhibition on Sustainable Energy and Advanced Materials (ICE-SEAM 2025)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55815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45B62-281A-4CBF-233C-0F76513B7B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3647" y="2357471"/>
            <a:ext cx="9144000" cy="2326868"/>
          </a:xfrm>
        </p:spPr>
        <p:txBody>
          <a:bodyPr>
            <a:normAutofit fontScale="90000"/>
          </a:bodyPr>
          <a:lstStyle/>
          <a:p>
            <a:r>
              <a:rPr lang="en-US" dirty="0"/>
              <a:t>First slide must include TITLE, NAME, INSTITUTION </a:t>
            </a:r>
            <a:br>
              <a:rPr lang="en-US" dirty="0"/>
            </a:b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655397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83A7-38DE-4FB9-A5E7-84F835832A4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846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89C805-0D19-4B30-9461-A6419D34D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A83A7-38DE-4FB9-A5E7-84F835832A4D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A05681-9FA0-4867-83C4-A949839D1D75}"/>
              </a:ext>
            </a:extLst>
          </p:cNvPr>
          <p:cNvSpPr txBox="1"/>
          <p:nvPr/>
        </p:nvSpPr>
        <p:spPr>
          <a:xfrm>
            <a:off x="1954306" y="2411506"/>
            <a:ext cx="8032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72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549889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Tw Cen MT-Rockwell">
      <a:maj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entation Slide Template ICESEAM2025" id="{EB28BD29-22E2-40C2-8264-7D75020F3A0B}" vid="{27A44596-669A-4D6F-86B4-50667BB757E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Presententation Slide Template ICESEAM2025</Template>
  <TotalTime>10</TotalTime>
  <Words>14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Rockwell</vt:lpstr>
      <vt:lpstr>Tw Cen MT</vt:lpstr>
      <vt:lpstr>Office Theme</vt:lpstr>
      <vt:lpstr>First slide must include TITLE, NAME, INSTITUTION 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slide must include TITLE, NAME, INSTITUTION  </dc:title>
  <dc:creator>Aiman Roslizar</dc:creator>
  <cp:lastModifiedBy>DR. MAHANUM BINTI MOHD ZAMBERI</cp:lastModifiedBy>
  <cp:revision>2</cp:revision>
  <dcterms:created xsi:type="dcterms:W3CDTF">2025-09-18T08:22:21Z</dcterms:created>
  <dcterms:modified xsi:type="dcterms:W3CDTF">2025-09-18T08:45:11Z</dcterms:modified>
</cp:coreProperties>
</file>